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zh-CN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3012" y="7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kumimoji="1" lang="zh-TW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EC-C0E6-B645-A1A8-2AC15C610802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541-1CFF-1646-AF9C-BDE0AB394D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137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单击此处编辑母版文本样式</a:t>
            </a:r>
          </a:p>
          <a:p>
            <a:pPr lvl="1"/>
            <a:r>
              <a:rPr kumimoji="1" lang="zh-TW" altLang="en-US"/>
              <a:t>二级</a:t>
            </a:r>
          </a:p>
          <a:p>
            <a:pPr lvl="2"/>
            <a:r>
              <a:rPr kumimoji="1" lang="zh-TW" altLang="en-US"/>
              <a:t>三级</a:t>
            </a:r>
          </a:p>
          <a:p>
            <a:pPr lvl="3"/>
            <a:r>
              <a:rPr kumimoji="1" lang="zh-TW" altLang="en-US"/>
              <a:t>四级</a:t>
            </a:r>
          </a:p>
          <a:p>
            <a:pPr lvl="4"/>
            <a:r>
              <a:rPr kumimoji="1" lang="zh-TW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EC-C0E6-B645-A1A8-2AC15C610802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541-1CFF-1646-AF9C-BDE0AB394D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692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kumimoji="1" lang="zh-TW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kumimoji="1" lang="zh-TW" altLang="en-US"/>
              <a:t>单击此处编辑母版文本样式</a:t>
            </a:r>
          </a:p>
          <a:p>
            <a:pPr lvl="1"/>
            <a:r>
              <a:rPr kumimoji="1" lang="zh-TW" altLang="en-US"/>
              <a:t>二级</a:t>
            </a:r>
          </a:p>
          <a:p>
            <a:pPr lvl="2"/>
            <a:r>
              <a:rPr kumimoji="1" lang="zh-TW" altLang="en-US"/>
              <a:t>三级</a:t>
            </a:r>
          </a:p>
          <a:p>
            <a:pPr lvl="3"/>
            <a:r>
              <a:rPr kumimoji="1" lang="zh-TW" altLang="en-US"/>
              <a:t>四级</a:t>
            </a:r>
          </a:p>
          <a:p>
            <a:pPr lvl="4"/>
            <a:r>
              <a:rPr kumimoji="1" lang="zh-TW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EC-C0E6-B645-A1A8-2AC15C610802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541-1CFF-1646-AF9C-BDE0AB394D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405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单击此处编辑母版文本样式</a:t>
            </a:r>
          </a:p>
          <a:p>
            <a:pPr lvl="1"/>
            <a:r>
              <a:rPr kumimoji="1" lang="zh-TW" altLang="en-US"/>
              <a:t>二级</a:t>
            </a:r>
          </a:p>
          <a:p>
            <a:pPr lvl="2"/>
            <a:r>
              <a:rPr kumimoji="1" lang="zh-TW" altLang="en-US"/>
              <a:t>三级</a:t>
            </a:r>
          </a:p>
          <a:p>
            <a:pPr lvl="3"/>
            <a:r>
              <a:rPr kumimoji="1" lang="zh-TW" altLang="en-US"/>
              <a:t>四级</a:t>
            </a:r>
          </a:p>
          <a:p>
            <a:pPr lvl="4"/>
            <a:r>
              <a:rPr kumimoji="1" lang="zh-TW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EC-C0E6-B645-A1A8-2AC15C610802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541-1CFF-1646-AF9C-BDE0AB394D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75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zh-TW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EC-C0E6-B645-A1A8-2AC15C610802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541-1CFF-1646-AF9C-BDE0AB394D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543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zh-TW" altLang="en-US"/>
              <a:t>单击此处编辑母版文本样式</a:t>
            </a:r>
          </a:p>
          <a:p>
            <a:pPr lvl="1"/>
            <a:r>
              <a:rPr kumimoji="1" lang="zh-TW" altLang="en-US"/>
              <a:t>二级</a:t>
            </a:r>
          </a:p>
          <a:p>
            <a:pPr lvl="2"/>
            <a:r>
              <a:rPr kumimoji="1" lang="zh-TW" altLang="en-US"/>
              <a:t>三级</a:t>
            </a:r>
          </a:p>
          <a:p>
            <a:pPr lvl="3"/>
            <a:r>
              <a:rPr kumimoji="1" lang="zh-TW" altLang="en-US"/>
              <a:t>四级</a:t>
            </a:r>
          </a:p>
          <a:p>
            <a:pPr lvl="4"/>
            <a:r>
              <a:rPr kumimoji="1" lang="zh-TW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zh-TW" altLang="en-US"/>
              <a:t>单击此处编辑母版文本样式</a:t>
            </a:r>
          </a:p>
          <a:p>
            <a:pPr lvl="1"/>
            <a:r>
              <a:rPr kumimoji="1" lang="zh-TW" altLang="en-US"/>
              <a:t>二级</a:t>
            </a:r>
          </a:p>
          <a:p>
            <a:pPr lvl="2"/>
            <a:r>
              <a:rPr kumimoji="1" lang="zh-TW" altLang="en-US"/>
              <a:t>三级</a:t>
            </a:r>
          </a:p>
          <a:p>
            <a:pPr lvl="3"/>
            <a:r>
              <a:rPr kumimoji="1" lang="zh-TW" altLang="en-US"/>
              <a:t>四级</a:t>
            </a:r>
          </a:p>
          <a:p>
            <a:pPr lvl="4"/>
            <a:r>
              <a:rPr kumimoji="1" lang="zh-TW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EC-C0E6-B645-A1A8-2AC15C610802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541-1CFF-1646-AF9C-BDE0AB394D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40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zh-TW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zh-TW" altLang="en-US"/>
              <a:t>单击此处编辑母版文本样式</a:t>
            </a:r>
          </a:p>
          <a:p>
            <a:pPr lvl="1"/>
            <a:r>
              <a:rPr kumimoji="1" lang="zh-TW" altLang="en-US"/>
              <a:t>二级</a:t>
            </a:r>
          </a:p>
          <a:p>
            <a:pPr lvl="2"/>
            <a:r>
              <a:rPr kumimoji="1" lang="zh-TW" altLang="en-US"/>
              <a:t>三级</a:t>
            </a:r>
          </a:p>
          <a:p>
            <a:pPr lvl="3"/>
            <a:r>
              <a:rPr kumimoji="1" lang="zh-TW" altLang="en-US"/>
              <a:t>四级</a:t>
            </a:r>
          </a:p>
          <a:p>
            <a:pPr lvl="4"/>
            <a:r>
              <a:rPr kumimoji="1" lang="zh-TW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zh-TW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zh-TW" altLang="en-US"/>
              <a:t>单击此处编辑母版文本样式</a:t>
            </a:r>
          </a:p>
          <a:p>
            <a:pPr lvl="1"/>
            <a:r>
              <a:rPr kumimoji="1" lang="zh-TW" altLang="en-US"/>
              <a:t>二级</a:t>
            </a:r>
          </a:p>
          <a:p>
            <a:pPr lvl="2"/>
            <a:r>
              <a:rPr kumimoji="1" lang="zh-TW" altLang="en-US"/>
              <a:t>三级</a:t>
            </a:r>
          </a:p>
          <a:p>
            <a:pPr lvl="3"/>
            <a:r>
              <a:rPr kumimoji="1" lang="zh-TW" altLang="en-US"/>
              <a:t>四级</a:t>
            </a:r>
          </a:p>
          <a:p>
            <a:pPr lvl="4"/>
            <a:r>
              <a:rPr kumimoji="1" lang="zh-TW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EC-C0E6-B645-A1A8-2AC15C610802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541-1CFF-1646-AF9C-BDE0AB394D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45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EC-C0E6-B645-A1A8-2AC15C610802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541-1CFF-1646-AF9C-BDE0AB394D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962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EC-C0E6-B645-A1A8-2AC15C610802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541-1CFF-1646-AF9C-BDE0AB394D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824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zh-TW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zh-TW" altLang="en-US"/>
              <a:t>单击此处编辑母版文本样式</a:t>
            </a:r>
          </a:p>
          <a:p>
            <a:pPr lvl="1"/>
            <a:r>
              <a:rPr kumimoji="1" lang="zh-TW" altLang="en-US"/>
              <a:t>二级</a:t>
            </a:r>
          </a:p>
          <a:p>
            <a:pPr lvl="2"/>
            <a:r>
              <a:rPr kumimoji="1" lang="zh-TW" altLang="en-US"/>
              <a:t>三级</a:t>
            </a:r>
          </a:p>
          <a:p>
            <a:pPr lvl="3"/>
            <a:r>
              <a:rPr kumimoji="1" lang="zh-TW" altLang="en-US"/>
              <a:t>四级</a:t>
            </a:r>
          </a:p>
          <a:p>
            <a:pPr lvl="4"/>
            <a:r>
              <a:rPr kumimoji="1" lang="zh-TW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zh-TW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EC-C0E6-B645-A1A8-2AC15C610802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541-1CFF-1646-AF9C-BDE0AB394D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502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zh-TW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zh-TW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EC-C0E6-B645-A1A8-2AC15C610802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541-1CFF-1646-AF9C-BDE0AB394D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905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zh-TW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zh-TW" altLang="en-US"/>
              <a:t>单击此处编辑母版文本样式</a:t>
            </a:r>
          </a:p>
          <a:p>
            <a:pPr lvl="1"/>
            <a:r>
              <a:rPr kumimoji="1" lang="zh-TW" altLang="en-US"/>
              <a:t>二级</a:t>
            </a:r>
          </a:p>
          <a:p>
            <a:pPr lvl="2"/>
            <a:r>
              <a:rPr kumimoji="1" lang="zh-TW" altLang="en-US"/>
              <a:t>三级</a:t>
            </a:r>
          </a:p>
          <a:p>
            <a:pPr lvl="3"/>
            <a:r>
              <a:rPr kumimoji="1" lang="zh-TW" altLang="en-US"/>
              <a:t>四级</a:t>
            </a:r>
          </a:p>
          <a:p>
            <a:pPr lvl="4"/>
            <a:r>
              <a:rPr kumimoji="1" lang="zh-TW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0C4EC-C0E6-B645-A1A8-2AC15C610802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4541-1CFF-1646-AF9C-BDE0AB394D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680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404_pos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17"/>
            <a:ext cx="9601200" cy="12704367"/>
          </a:xfrm>
          <a:prstGeom prst="rect">
            <a:avLst/>
          </a:prstGeom>
        </p:spPr>
      </p:pic>
      <p:pic>
        <p:nvPicPr>
          <p:cNvPr id="9" name="图片 8" descr="icon-1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64" y="11781282"/>
            <a:ext cx="388246" cy="363981"/>
          </a:xfrm>
          <a:prstGeom prst="rect">
            <a:avLst/>
          </a:prstGeom>
        </p:spPr>
      </p:pic>
      <p:pic>
        <p:nvPicPr>
          <p:cNvPr id="10" name="图片 9" descr="icon-1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11232002"/>
            <a:ext cx="366187" cy="366187"/>
          </a:xfrm>
          <a:prstGeom prst="rect">
            <a:avLst/>
          </a:prstGeom>
        </p:spPr>
      </p:pic>
      <p:pic>
        <p:nvPicPr>
          <p:cNvPr id="11" name="图片 10" descr="icon-1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11807664"/>
            <a:ext cx="366187" cy="366187"/>
          </a:xfrm>
          <a:prstGeom prst="rect">
            <a:avLst/>
          </a:prstGeom>
        </p:spPr>
      </p:pic>
      <p:pic>
        <p:nvPicPr>
          <p:cNvPr id="12" name="图片 11" descr="icon-1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64" y="11232002"/>
            <a:ext cx="396454" cy="37392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101542" y="964276"/>
            <a:ext cx="3092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Add logo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3581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A3 紙張 (297x420 公釐)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宋体</vt:lpstr>
      <vt:lpstr>新細明體</vt:lpstr>
      <vt:lpstr>Arial</vt:lpstr>
      <vt:lpstr>Calibri</vt:lpstr>
      <vt:lpstr>Office 主题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陳其亮</dc:creator>
  <cp:lastModifiedBy>aftc aftc</cp:lastModifiedBy>
  <cp:revision>5</cp:revision>
  <dcterms:created xsi:type="dcterms:W3CDTF">2016-10-15T12:33:03Z</dcterms:created>
  <dcterms:modified xsi:type="dcterms:W3CDTF">2017-08-30T05:31:27Z</dcterms:modified>
</cp:coreProperties>
</file>